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Power of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Erik Brynjolfsson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MIT Sloan School of Management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erik.brynjolfsson@mit.edu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Power of Social Media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Social Media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2024-01-26T10:26:05Z</dcterms:modified>
  <cp:category/>
</cp:coreProperties>
</file>