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Prosthetic Limbs: A Revolution in Assistive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Emma Watson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emma.watson@berkeley.edu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Prosthetic Limbs: A Revolution in Assistive Technology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Prosthetic Limbs: A Revolution in Assistive Technology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2024-01-26T10:26:08Z</dcterms:modified>
  <cp:category/>
</cp:coreProperties>
</file>