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Improving Crop Yield with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Agricultural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jane.doe@agriculturalresearch.org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Improving Crop Yield with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Crop Yield with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2024-01-26T10:26:17Z</dcterms:modified>
  <cp:category/>
</cp:coreProperties>
</file>