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Power of Social Media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 Holstein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Delaware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iholstein73@udel.edu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Power of Social Media Platforms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Social Media Platforms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2024-01-26T10:26:19Z</dcterms:modified>
  <cp:category/>
</cp:coreProperties>
</file>