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Climate Change on Water Availability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Eberle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isabella.eberle@uni-hamburg.de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Climate Change on Water Availability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Water Availability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2024-01-26T10:26:24Z</dcterms:modified>
  <cp:category/>
</cp:coreProperties>
</file>