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Behavioral Traits Predict Ethical Leadership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Bruce Avolio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Washington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bavolio@uw.edu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Behavioral Traits Predict Ethical Leadership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Traits Predict Ethical Leadership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2024-01-26T10:26:29Z</dcterms:modified>
  <cp:category/>
</cp:coreProperties>
</file>