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 in Cancer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Dokuzun Sahin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Sultan Ul Uloom College Lahore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sahibzada.dss@suul.edu.pk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 in Cancer Therapy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in Cancer Therapy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2024-01-26T10:26:33Z</dcterms:modified>
  <cp:category/>
</cp:coreProperties>
</file>