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E-Commerce Impact Retail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Lucy Jiang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The 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lucy.jiang@utexas.edu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E-Commerce Impact Retail Industry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Impact Retail Industry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2024-01-26T10:26:47Z</dcterms:modified>
  <cp:category/>
</cp:coreProperties>
</file>