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Solar Energy: Harbinger of Sustainable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Eleanor Campbell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Oregon State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ecampbell@oregonstate.edu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Solar Energy: Harbinger of Sustainable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Energy: Harbinger of Sustainable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2024-01-26T10:26:49Z</dcterms:modified>
  <cp:category/>
</cp:coreProperties>
</file>