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Quantum Entanglement: Past, Present,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Marina A. Cvetič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Perimeter Institute for Theoretical Physics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marina.cvetic@utoronto.ca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Quantum Entanglement: Past, Present,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Entanglement: Past, Present,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2024-01-26T10:26:58Z</dcterms:modified>
  <cp:category/>
</cp:coreProperties>
</file>