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Renewable Energy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David Kovar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Columbia University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david.kovar@columbia.edu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Renewable Energy Integration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Integration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2024-01-26T10:27:02Z</dcterms:modified>
  <cp:category/>
</cp:coreProperties>
</file>