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Prediction of Drug Side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Emily Jones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emily.jones@stanford.edu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Prediction of Drug Side Effects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Prediction of Drug Side Effects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2024-01-26T10:27:04Z</dcterms:modified>
  <cp:category/>
</cp:coreProperties>
</file>