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Visualizing Evolving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David Adger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dadger@austin.utexas.edu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Visualizing Evolving Languages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Evolving Languages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2024-01-26T10:27:08Z</dcterms:modified>
  <cp:category/>
</cp:coreProperties>
</file>