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Optimization for Green Manufacturing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 Hilton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Oxford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rhilton@oxford.ac.uk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Optimization for Green Manufacturing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Optimization for Green Manufacturing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2024-01-26T10:27:09Z</dcterms:modified>
  <cp:category/>
</cp:coreProperties>
</file>