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Exploring Music's Impact on Mood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Oliver Sacks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Columbia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oliver.sacks@columbia.edu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Exploring Music's Impact on Mood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Music's Impact on Mood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2024-01-26T10:27:14Z</dcterms:modified>
  <cp:category/>
</cp:coreProperties>
</file>