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and Crop Yields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Belcher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Illinois at Urbana-Champaign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sbelcher@illinois.edu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and Crop Yields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Crop Yields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2024-01-26T10:27:27Z</dcterms:modified>
  <cp:category/>
</cp:coreProperties>
</file>