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Uncovering Food Fraud: A Chemical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J. Kehoe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sjkehoe@ucdavis.edu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Uncovering Food Fraud: A Chemical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Uncovering Food Fraud: A Chemical Perspective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2024-01-26T10:27:31Z</dcterms:modified>
  <cp:category/>
</cp:coreProperties>
</file>