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Embracing Empathy: Fostering Community in Academic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A.C.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acsmith@berkeley.edu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Embracing Empathy: Fostering Community in Academic Settings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Empathy: Fostering Community in Academic Settings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2024-01-26T10:27:34Z</dcterms:modified>
  <cp:category/>
</cp:coreProperties>
</file>