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Dialog Act in Spoken Dialogue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Md. Kamrul Hasan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Dhaka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kamrulcs12@du.ac.bd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Dialog Act in Spoken Dialogue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Dialog Act in Spoken Dialogue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2024-01-26T10:27:42Z</dcterms:modified>
  <cp:category/>
</cp:coreProperties>
</file>