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Climate Change on Global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Samuel Myers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sammy@hsph.harvard.edu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Climate Change on Global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Global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2024-01-26T10:28:03Z</dcterms:modified>
  <cp:category/>
</cp:coreProperties>
</file>