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Microbial Diversity in Antarctic Soils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Dhanushri A. More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National Institute of Oceanography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dhanushri.more@nio.org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Microbial Diversity in Antarctic Soils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Microbial Diversity in Antarctic Soils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2024-01-26T10:28:13Z</dcterms:modified>
  <cp:category/>
</cp:coreProperties>
</file>