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Exploring the Effects of Music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Cassandra Williams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Los Angeles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cwilliams@ucla.edu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Exploring the Effects of Music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Effects of Music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2024-01-26T10:28:16Z</dcterms:modified>
  <cp:category/>
</cp:coreProperties>
</file>