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 Through Genetic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Doudna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doudna@berkeley.edu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 Through Genetic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Through Genetic Engineering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2024-01-26T10:28:26Z</dcterms:modified>
  <cp:category/>
</cp:coreProperties>
</file>