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Moral Compass: Decision-Making in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alice.smith@usf.edu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Moral Compass: Decision-Making in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Moral Compass: Decision-Making in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2024-01-26T10:28:31Z</dcterms:modified>
  <cp:category/>
</cp:coreProperties>
</file>