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The Significance of Laughter in Human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 Doe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janedoe@berkeley.edu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The Significance of Laughter in Human Life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Significance of Laughter in Human Life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2024-01-26T10:28:43Z</dcterms:modified>
  <cp:category/>
</cp:coreProperties>
</file>