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Obesity and Cancer Risk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Jennifer Jordan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T.H. Chan School of Public Health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jjordan@hsph.harvard.edu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Obesity and Cancer Risk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 and Cancer Risk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2024-01-26T10:28:45Z</dcterms:modified>
  <cp:category/>
</cp:coreProperties>
</file>