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Relationships Among School Principals and Staff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James P Spillane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Ohio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jspillane@gmail.com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Relationships Among School Principals and Staff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Among School Principals and Staff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2024-01-26T10:28:52Z</dcterms:modified>
  <cp:category/>
</cp:coreProperties>
</file>