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Ancient Egyptian Beer Brewing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Joyce Tyldesley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Manchester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joyce.tyldesley@manchester.ac.uk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Ancient Egyptian Beer Brewing Practices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Ancient Egyptian Beer Brewing Practices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2024-01-26T10:28:58Z</dcterms:modified>
  <cp:category/>
</cp:coreProperties>
</file>