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From Bacteria to Drugs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Alex Morgan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alex.morgan@stanford.edu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From Bacteria to Drugs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Bacteria to Drugs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2024-01-26T10:29:00Z</dcterms:modified>
  <cp:category/>
</cp:coreProperties>
</file>