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Microplastic Pollution in Marine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L. Wilson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Scripps Institution of Oceanography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swilson@ucsd.edu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Microplastic Pollution in Marine Life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 in Marine Life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2024-01-26T10:29:04Z</dcterms:modified>
  <cp:category/>
</cp:coreProperties>
</file>