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Waves: Patterns of Energy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Richard Feynman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California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rfeynman@caltech.edu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Waves: Patterns of Energy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Waves: Patterns of Energy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2024-01-26T10:29:08Z</dcterms:modified>
  <cp:category/>
</cp:coreProperties>
</file>