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Unraveling Alzheimer's Enigma: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sarah.johnson@stanford.edu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Unraveling Alzheimer's Enigma: A Comprehensive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Alzheimer's Enigma: A Comprehensive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2024-01-26T10:29:11Z</dcterms:modified>
  <cp:category/>
</cp:coreProperties>
</file>