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Binge-Watching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Reynolds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emily.reynolds@ucla.edu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Binge-Watching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Binge-Watching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2024-01-26T10:29:18Z</dcterms:modified>
  <cp:category/>
</cp:coreProperties>
</file>