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The Mighty Mice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Charles Francis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charles.francis@mit.edu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The Mighty Mice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Mighty Mice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2024-01-26T10:29:32Z</dcterms:modified>
  <cp:category/>
</cp:coreProperties>
</file>