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Gamers' Insight of Immersive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 N.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Media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simon.smith@example.com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Gamers' Insight of Immersive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Gamers' Insight of Immersive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2024-01-26T10:29:36Z</dcterms:modified>
  <cp:category/>
</cp:coreProperties>
</file>