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The Power of Music on Emotions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Simon LaRochelle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Massachusetts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simon@example.com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The Power of Music on Emotions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Power of Music on Emotions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2024-01-26T10:29:44Z</dcterms:modified>
  <cp:category/>
</cp:coreProperties>
</file>