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Virtual Reality for Pain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Stephanie Rosser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Washington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srosser@uw.edu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Virtual Reality for Pain Management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Reality for Pain Management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2024-01-26T10:29:48Z</dcterms:modified>
  <cp:category/>
</cp:coreProperties>
</file>