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Contagious Yawning: Emotional or Empathetic Contagion?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it-IT" sz="2400">
                <a:solidFill>
                  <a:srgbClr val="000000"/>
                </a:solidFill>
                <a:latin typeface="Calibri (Body)"/>
              </a:rPr>
              <a:t>Liza-Marie Iacoboni</a:t>
            </a:r>
          </a:p>
          <a:p>
            <a:r>
              <a:rPr lang="it-IT" sz="2400">
                <a:solidFill>
                  <a:srgbClr val="000000"/>
                </a:solidFill>
                <a:latin typeface="Calibri (Body)"/>
              </a:rPr>
              <a:t>University of Miami</a:t>
            </a:r>
          </a:p>
          <a:p>
            <a:r>
              <a:rPr lang="it-IT" sz="2400">
                <a:solidFill>
                  <a:srgbClr val="000000"/>
                </a:solidFill>
                <a:latin typeface="Calibri (Body)"/>
              </a:rPr>
              <a:t>liza.marie@miami.edu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20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Contagious Yawning: Emotional or Empathetic Contagion?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Contagious Yawning: Emotional or Empathetic Contagion?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2024-01-26T10:29:52Z</dcterms:modified>
  <cp:category/>
</cp:coreProperties>
</file>