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Why Birds Fly South for Winter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Why Birds Fly South for Winter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Birds Fly South for Winter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2024-01-26T10:30:00Z</dcterms:modified>
  <cp:category/>
</cp:coreProperties>
</file>