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Benefits of Sleep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Alex Dimitriu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aldimiu@stanford.edu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Benefits of Sleep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Sleep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2024-01-26T10:30:02Z</dcterms:modified>
  <cp:category/>
</cp:coreProperties>
</file>