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Interaction of Insects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Gloria A. Wyngaard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Cornell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gsw@cornell.edu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Interaction of Insects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Interaction of Insects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2024-01-26T10:30:06Z</dcterms:modified>
  <cp:category/>
</cp:coreProperties>
</file>