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Algae: Greener, Cleaner &amp; Sustainable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Michele Seck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Uppsala University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michele.seck@ebc.uu.se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Algae: Greener, Cleaner &amp; Sustainable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Algae: Greener, Cleaner &amp; Sustainable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2024-01-26T10:30:08Z</dcterms:modified>
  <cp:category/>
</cp:coreProperties>
</file>