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Microplastics in Drinking Water: A Cause for Concern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Richards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srichards@ucla.edu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Microplastics in Drinking Water: A Cause for Concern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Water: A Cause for Concern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2024-01-26T10:30:10Z</dcterms:modified>
  <cp:category/>
</cp:coreProperties>
</file>