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Coffee Consumption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Yangmin Chen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Otago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yangmin.chen@phd.otago.ac.nz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Coffee Consumption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2024-01-26T10:30:14Z</dcterms:modified>
  <cp:category/>
</cp:coreProperties>
</file>