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Remote Sensing for Malaria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Andrew Tatem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Flowminder Foundation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andrew.tatem@flowminder.org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Remote Sensing for Malaria Control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Sensing for Malaria Control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2024-01-26T10:30:21Z</dcterms:modified>
  <cp:category/>
</cp:coreProperties>
</file>