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Exploring Gender Differences in Student Engagement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Elizabeth Johnson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ejohnson@berkeley.edu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Exploring Gender Differences in Student Engagement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Gender Differences in Student Engagement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2024-01-26T10:30:23Z</dcterms:modified>
  <cp:category/>
</cp:coreProperties>
</file>