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Patterns in Climate Anomalies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Alan F. Reifman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Meteorological Research Center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alan.reifman@metcenter.com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Patterns in Climate Anomalies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Patterns in Climate Anomalies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2024-01-26T10:30:27Z</dcterms:modified>
  <cp:category/>
</cp:coreProperties>
</file>