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Heart Health in a Cup of Coffee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 Finch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Ohio State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emily.finch@osu.edu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Heart Health in a Cup of Coffee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Health in a Cup of Coffee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2024-01-26T10:30:34Z</dcterms:modified>
  <cp:category/>
</cp:coreProperties>
</file>