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Cancer Detection via Breath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 Richards-Kortum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rrk@rice.edu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Cancer Detection via Breath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via Breath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2024-01-26T10:30:40Z</dcterms:modified>
  <cp:category/>
</cp:coreProperties>
</file>