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Birds' Migratory Patterns Influenced by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Roger Joos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Zurich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roger.joos@uzh.ch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Birds' Migratory Patterns Influenced by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Birds' Migratory Patterns Influenced by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2024-01-26T10:30:53Z</dcterms:modified>
  <cp:category/>
</cp:coreProperties>
</file>